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  <p:sldMasterId id="2147483682" r:id="rId2"/>
  </p:sldMasterIdLst>
  <p:notesMasterIdLst>
    <p:notesMasterId r:id="rId4"/>
  </p:notesMasterIdLst>
  <p:sldIdLst>
    <p:sldId id="257" r:id="rId3"/>
  </p:sldIdLst>
  <p:sldSz cx="43891200" cy="329184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Arial Black" panose="020B0A04020102020204" pitchFamily="34" charset="0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2FF5C074-AE04-4A41-98BF-7171B6F608D0}">
  <a:tblStyle styleId="{2FF5C074-AE04-4A41-98BF-7171B6F608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E09EF86-E8DD-4271-9C66-A285017738D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DA99841-AB17-4824-9605-6E222E0EB1D1}" styleName="Table_2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ECCF962-A5E3-4034-8C04-8B5A93CAE443}" styleName="Table_3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9596" autoAdjust="0"/>
    <p:restoredTop sz="94660"/>
  </p:normalViewPr>
  <p:slideViewPr>
    <p:cSldViewPr snapToGrid="0">
      <p:cViewPr>
        <p:scale>
          <a:sx n="33" d="100"/>
          <a:sy n="33" d="100"/>
        </p:scale>
        <p:origin x="-1536" y="-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3.fntdata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presProps" Target="presProps.xml"/><Relationship Id="rId5" Type="http://schemas.openxmlformats.org/officeDocument/2006/relationships/font" Target="fonts/font1.fntdata"/><Relationship Id="rId15" Type="http://schemas.microsoft.com/office/2015/10/relationships/revisionInfo" Target="revisionInfo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63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785" y="4343386"/>
            <a:ext cx="5486393" cy="4114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1496200" y="4765280"/>
            <a:ext cx="40899000" cy="13137000"/>
          </a:xfrm>
          <a:prstGeom prst="rect">
            <a:avLst/>
          </a:prstGeom>
        </p:spPr>
        <p:txBody>
          <a:bodyPr spcFirstLastPara="1" wrap="square" lIns="479525" tIns="479525" rIns="479525" bIns="4795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27400"/>
              <a:buNone/>
              <a:defRPr sz="2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7400"/>
              <a:buNone/>
              <a:defRPr sz="27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7400"/>
              <a:buNone/>
              <a:defRPr sz="27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7400"/>
              <a:buNone/>
              <a:defRPr sz="27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7400"/>
              <a:buNone/>
              <a:defRPr sz="27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7400"/>
              <a:buNone/>
              <a:defRPr sz="27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7400"/>
              <a:buNone/>
              <a:defRPr sz="27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7400"/>
              <a:buNone/>
              <a:defRPr sz="27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7400"/>
              <a:buNone/>
              <a:defRPr sz="274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1496160" y="18138400"/>
            <a:ext cx="40899000" cy="5073000"/>
          </a:xfrm>
          <a:prstGeom prst="rect">
            <a:avLst/>
          </a:prstGeom>
        </p:spPr>
        <p:txBody>
          <a:bodyPr spcFirstLastPara="1" wrap="square" lIns="479525" tIns="479525" rIns="479525" bIns="4795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900"/>
              <a:buNone/>
              <a:defRPr sz="149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496160" y="7079200"/>
            <a:ext cx="40899000" cy="12567000"/>
          </a:xfrm>
          <a:prstGeom prst="rect">
            <a:avLst/>
          </a:prstGeom>
        </p:spPr>
        <p:txBody>
          <a:bodyPr spcFirstLastPara="1" wrap="square" lIns="479525" tIns="479525" rIns="479525" bIns="4795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62900"/>
              <a:buNone/>
              <a:defRPr sz="62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2900"/>
              <a:buNone/>
              <a:defRPr sz="62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900"/>
              <a:buNone/>
              <a:defRPr sz="62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900"/>
              <a:buNone/>
              <a:defRPr sz="62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900"/>
              <a:buNone/>
              <a:defRPr sz="62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900"/>
              <a:buNone/>
              <a:defRPr sz="62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900"/>
              <a:buNone/>
              <a:defRPr sz="62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900"/>
              <a:buNone/>
              <a:defRPr sz="62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900"/>
              <a:buNone/>
              <a:defRPr sz="629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496160" y="20174240"/>
            <a:ext cx="40899000" cy="8324700"/>
          </a:xfrm>
          <a:prstGeom prst="rect">
            <a:avLst/>
          </a:prstGeom>
        </p:spPr>
        <p:txBody>
          <a:bodyPr spcFirstLastPara="1" wrap="square" lIns="479525" tIns="479525" rIns="479525" bIns="479525" anchor="t" anchorCtr="0"/>
          <a:lstStyle>
            <a:lvl1pPr marL="457200" lvl="0" indent="-838200" algn="ctr">
              <a:spcBef>
                <a:spcPts val="0"/>
              </a:spcBef>
              <a:spcAft>
                <a:spcPts val="0"/>
              </a:spcAft>
              <a:buSzPts val="9600"/>
              <a:buChar char="●"/>
              <a:defRPr/>
            </a:lvl1pPr>
            <a:lvl2pPr marL="914400" lvl="1" indent="-685800" algn="ctr">
              <a:spcBef>
                <a:spcPts val="8600"/>
              </a:spcBef>
              <a:spcAft>
                <a:spcPts val="0"/>
              </a:spcAft>
              <a:buSzPts val="7200"/>
              <a:buChar char="○"/>
              <a:defRPr/>
            </a:lvl2pPr>
            <a:lvl3pPr marL="1371600" lvl="2" indent="-685800" algn="ctr">
              <a:spcBef>
                <a:spcPts val="8600"/>
              </a:spcBef>
              <a:spcAft>
                <a:spcPts val="0"/>
              </a:spcAft>
              <a:buSzPts val="7200"/>
              <a:buChar char="■"/>
              <a:defRPr/>
            </a:lvl3pPr>
            <a:lvl4pPr marL="1828800" lvl="3" indent="-685800" algn="ctr">
              <a:spcBef>
                <a:spcPts val="8600"/>
              </a:spcBef>
              <a:spcAft>
                <a:spcPts val="0"/>
              </a:spcAft>
              <a:buSzPts val="7200"/>
              <a:buChar char="●"/>
              <a:defRPr/>
            </a:lvl4pPr>
            <a:lvl5pPr marL="2286000" lvl="4" indent="-685800" algn="ctr">
              <a:spcBef>
                <a:spcPts val="8600"/>
              </a:spcBef>
              <a:spcAft>
                <a:spcPts val="0"/>
              </a:spcAft>
              <a:buSzPts val="7200"/>
              <a:buChar char="○"/>
              <a:defRPr/>
            </a:lvl5pPr>
            <a:lvl6pPr marL="2743200" lvl="5" indent="-685800" algn="ctr">
              <a:spcBef>
                <a:spcPts val="8600"/>
              </a:spcBef>
              <a:spcAft>
                <a:spcPts val="0"/>
              </a:spcAft>
              <a:buSzPts val="7200"/>
              <a:buChar char="■"/>
              <a:defRPr/>
            </a:lvl6pPr>
            <a:lvl7pPr marL="3200400" lvl="6" indent="-685800" algn="ctr">
              <a:spcBef>
                <a:spcPts val="8600"/>
              </a:spcBef>
              <a:spcAft>
                <a:spcPts val="0"/>
              </a:spcAft>
              <a:buSzPts val="7200"/>
              <a:buChar char="●"/>
              <a:defRPr/>
            </a:lvl7pPr>
            <a:lvl8pPr marL="3657600" lvl="7" indent="-685800" algn="ctr">
              <a:spcBef>
                <a:spcPts val="8600"/>
              </a:spcBef>
              <a:spcAft>
                <a:spcPts val="0"/>
              </a:spcAft>
              <a:buSzPts val="7200"/>
              <a:buChar char="○"/>
              <a:defRPr/>
            </a:lvl8pPr>
            <a:lvl9pPr marL="4114800" lvl="8" indent="-685800" algn="ctr">
              <a:spcBef>
                <a:spcPts val="8600"/>
              </a:spcBef>
              <a:spcAft>
                <a:spcPts val="8600"/>
              </a:spcAft>
              <a:buSzPts val="72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dt" idx="10"/>
          </p:nvPr>
        </p:nvSpPr>
        <p:spPr>
          <a:xfrm>
            <a:off x="21964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ftr" idx="11"/>
          </p:nvPr>
        </p:nvSpPr>
        <p:spPr>
          <a:xfrm>
            <a:off x="14998066" y="29980891"/>
            <a:ext cx="13894499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314572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850" tIns="216350" rIns="432850" bIns="2163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ctrTitle"/>
          </p:nvPr>
        </p:nvSpPr>
        <p:spPr>
          <a:xfrm>
            <a:off x="3950970" y="14316077"/>
            <a:ext cx="44768100" cy="9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subTitle" idx="1"/>
          </p:nvPr>
        </p:nvSpPr>
        <p:spPr>
          <a:xfrm>
            <a:off x="7900036" y="26115645"/>
            <a:ext cx="36869699" cy="117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chemeClr val="dk1"/>
              </a:buClr>
              <a:buSzPts val="15400"/>
              <a:buFont typeface="Arial"/>
              <a:buNone/>
              <a:defRPr sz="15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  <a:defRPr sz="1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500"/>
              <a:buFont typeface="Arial"/>
              <a:buNone/>
              <a:defRPr sz="1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None/>
              <a:defRPr sz="9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None/>
              <a:defRPr sz="9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None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None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None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None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>
            <a:off x="21964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ftr" idx="11"/>
          </p:nvPr>
        </p:nvSpPr>
        <p:spPr>
          <a:xfrm>
            <a:off x="14998066" y="29980891"/>
            <a:ext cx="13894499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314572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850" tIns="216350" rIns="432850" bIns="2163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4160520" y="29615131"/>
            <a:ext cx="44769599" cy="9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4160520" y="19533870"/>
            <a:ext cx="44769599" cy="100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>
            <a:off x="21964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>
            <a:off x="14998066" y="29980891"/>
            <a:ext cx="13894499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314572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850" tIns="216350" rIns="432850" bIns="2163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196466" y="1318260"/>
            <a:ext cx="39497701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2634616" y="10751823"/>
            <a:ext cx="23608799" cy="3041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27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sz="2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127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–"/>
              <a:defRPr sz="2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–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body" idx="2"/>
          </p:nvPr>
        </p:nvSpPr>
        <p:spPr>
          <a:xfrm>
            <a:off x="26426159" y="10751823"/>
            <a:ext cx="23608799" cy="30415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27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sz="2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127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–"/>
              <a:defRPr sz="2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–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dt" idx="10"/>
          </p:nvPr>
        </p:nvSpPr>
        <p:spPr>
          <a:xfrm>
            <a:off x="21964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Shape 152"/>
          <p:cNvSpPr txBox="1">
            <a:spLocks noGrp="1"/>
          </p:cNvSpPr>
          <p:nvPr>
            <p:ph type="ftr" idx="11"/>
          </p:nvPr>
        </p:nvSpPr>
        <p:spPr>
          <a:xfrm>
            <a:off x="14998066" y="29980891"/>
            <a:ext cx="13894499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sldNum" idx="12"/>
          </p:nvPr>
        </p:nvSpPr>
        <p:spPr>
          <a:xfrm>
            <a:off x="314572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850" tIns="216350" rIns="432850" bIns="2163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2632710" y="1845946"/>
            <a:ext cx="47403299" cy="76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2632710" y="10315576"/>
            <a:ext cx="23271900" cy="42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sz="2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2632710" y="14615163"/>
            <a:ext cx="23271900" cy="26552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27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sz="2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–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body" idx="3"/>
          </p:nvPr>
        </p:nvSpPr>
        <p:spPr>
          <a:xfrm>
            <a:off x="26755725" y="10315576"/>
            <a:ext cx="23280600" cy="42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sz="2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None/>
              <a:defRPr sz="19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body" idx="4"/>
          </p:nvPr>
        </p:nvSpPr>
        <p:spPr>
          <a:xfrm>
            <a:off x="26755725" y="14615163"/>
            <a:ext cx="23280600" cy="26552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27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sz="2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–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" name="Shape 160"/>
          <p:cNvSpPr txBox="1">
            <a:spLocks noGrp="1"/>
          </p:cNvSpPr>
          <p:nvPr>
            <p:ph type="dt" idx="10"/>
          </p:nvPr>
        </p:nvSpPr>
        <p:spPr>
          <a:xfrm>
            <a:off x="21964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1" name="Shape 161"/>
          <p:cNvSpPr txBox="1">
            <a:spLocks noGrp="1"/>
          </p:cNvSpPr>
          <p:nvPr>
            <p:ph type="ftr" idx="11"/>
          </p:nvPr>
        </p:nvSpPr>
        <p:spPr>
          <a:xfrm>
            <a:off x="14998066" y="29980891"/>
            <a:ext cx="13894499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" name="Shape 162"/>
          <p:cNvSpPr txBox="1">
            <a:spLocks noGrp="1"/>
          </p:cNvSpPr>
          <p:nvPr>
            <p:ph type="sldNum" idx="12"/>
          </p:nvPr>
        </p:nvSpPr>
        <p:spPr>
          <a:xfrm>
            <a:off x="314572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850" tIns="216350" rIns="432850" bIns="2163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2196466" y="1318260"/>
            <a:ext cx="39497701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" name="Shape 165"/>
          <p:cNvSpPr txBox="1">
            <a:spLocks noGrp="1"/>
          </p:cNvSpPr>
          <p:nvPr>
            <p:ph type="dt" idx="10"/>
          </p:nvPr>
        </p:nvSpPr>
        <p:spPr>
          <a:xfrm>
            <a:off x="21964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Shape 166"/>
          <p:cNvSpPr txBox="1">
            <a:spLocks noGrp="1"/>
          </p:cNvSpPr>
          <p:nvPr>
            <p:ph type="ftr" idx="11"/>
          </p:nvPr>
        </p:nvSpPr>
        <p:spPr>
          <a:xfrm>
            <a:off x="14998066" y="29980891"/>
            <a:ext cx="13894499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14572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850" tIns="216350" rIns="432850" bIns="2163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2632710" y="1834516"/>
            <a:ext cx="17327401" cy="78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20593050" y="1834516"/>
            <a:ext cx="29443800" cy="39332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69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Char char="•"/>
              <a:defRPr sz="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127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–"/>
              <a:defRPr sz="2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127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  <a:defRPr sz="2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body" idx="2"/>
          </p:nvPr>
        </p:nvSpPr>
        <p:spPr>
          <a:xfrm>
            <a:off x="2632710" y="9643110"/>
            <a:ext cx="17327401" cy="31524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" name="Shape 172"/>
          <p:cNvSpPr txBox="1">
            <a:spLocks noGrp="1"/>
          </p:cNvSpPr>
          <p:nvPr>
            <p:ph type="dt" idx="10"/>
          </p:nvPr>
        </p:nvSpPr>
        <p:spPr>
          <a:xfrm>
            <a:off x="21964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ftr" idx="11"/>
          </p:nvPr>
        </p:nvSpPr>
        <p:spPr>
          <a:xfrm>
            <a:off x="14998066" y="29980891"/>
            <a:ext cx="13894499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4" name="Shape 174"/>
          <p:cNvSpPr txBox="1">
            <a:spLocks noGrp="1"/>
          </p:cNvSpPr>
          <p:nvPr>
            <p:ph type="sldNum" idx="12"/>
          </p:nvPr>
        </p:nvSpPr>
        <p:spPr>
          <a:xfrm>
            <a:off x="314572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850" tIns="216350" rIns="432850" bIns="2163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10323196" y="32259269"/>
            <a:ext cx="31602299" cy="38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" name="Shape 177"/>
          <p:cNvSpPr>
            <a:spLocks noGrp="1"/>
          </p:cNvSpPr>
          <p:nvPr>
            <p:ph type="pic" idx="2"/>
          </p:nvPr>
        </p:nvSpPr>
        <p:spPr>
          <a:xfrm>
            <a:off x="10323196" y="4118610"/>
            <a:ext cx="31602299" cy="276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  <a:defRPr sz="3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  <a:defRPr sz="2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10323196" y="36069269"/>
            <a:ext cx="31602299" cy="54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Shape 179"/>
          <p:cNvSpPr txBox="1">
            <a:spLocks noGrp="1"/>
          </p:cNvSpPr>
          <p:nvPr>
            <p:ph type="dt" idx="10"/>
          </p:nvPr>
        </p:nvSpPr>
        <p:spPr>
          <a:xfrm>
            <a:off x="21964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" name="Shape 180"/>
          <p:cNvSpPr txBox="1">
            <a:spLocks noGrp="1"/>
          </p:cNvSpPr>
          <p:nvPr>
            <p:ph type="ftr" idx="11"/>
          </p:nvPr>
        </p:nvSpPr>
        <p:spPr>
          <a:xfrm>
            <a:off x="14998066" y="29980891"/>
            <a:ext cx="13894499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" name="Shape 181"/>
          <p:cNvSpPr txBox="1">
            <a:spLocks noGrp="1"/>
          </p:cNvSpPr>
          <p:nvPr>
            <p:ph type="sldNum" idx="12"/>
          </p:nvPr>
        </p:nvSpPr>
        <p:spPr>
          <a:xfrm>
            <a:off x="314572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850" tIns="216350" rIns="432850" bIns="2163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1496160" y="13765440"/>
            <a:ext cx="40899000" cy="53871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2pPr>
            <a:lvl3pPr lvl="2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3pPr>
            <a:lvl4pPr lvl="3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4pPr>
            <a:lvl5pPr lvl="4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5pPr>
            <a:lvl6pPr lvl="5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6pPr>
            <a:lvl7pPr lvl="6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7pPr>
            <a:lvl8pPr lvl="7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8pPr>
            <a:lvl9pPr lvl="8" algn="ctr">
              <a:spcBef>
                <a:spcPts val="0"/>
              </a:spcBef>
              <a:spcAft>
                <a:spcPts val="0"/>
              </a:spcAft>
              <a:buSzPts val="18700"/>
              <a:buNone/>
              <a:defRPr sz="187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2196466" y="1318260"/>
            <a:ext cx="39497701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 rot="5400000">
            <a:off x="11079584" y="-1205400"/>
            <a:ext cx="21732601" cy="39497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206500" algn="l" rtl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chemeClr val="dk1"/>
              </a:buClr>
              <a:buSzPts val="15400"/>
              <a:buFont typeface="Arial"/>
              <a:buChar char="•"/>
              <a:defRPr sz="15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541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Char char="–"/>
              <a:defRPr sz="1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5885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500"/>
              <a:buFont typeface="Arial"/>
              <a:buChar char="•"/>
              <a:defRPr sz="1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3820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–"/>
              <a:defRPr sz="9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3820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»"/>
              <a:defRPr sz="9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5" name="Shape 185"/>
          <p:cNvSpPr txBox="1">
            <a:spLocks noGrp="1"/>
          </p:cNvSpPr>
          <p:nvPr>
            <p:ph type="dt" idx="10"/>
          </p:nvPr>
        </p:nvSpPr>
        <p:spPr>
          <a:xfrm>
            <a:off x="21964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6" name="Shape 186"/>
          <p:cNvSpPr txBox="1">
            <a:spLocks noGrp="1"/>
          </p:cNvSpPr>
          <p:nvPr>
            <p:ph type="ftr" idx="11"/>
          </p:nvPr>
        </p:nvSpPr>
        <p:spPr>
          <a:xfrm>
            <a:off x="14998066" y="29980891"/>
            <a:ext cx="13894499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7" name="Shape 187"/>
          <p:cNvSpPr txBox="1">
            <a:spLocks noGrp="1"/>
          </p:cNvSpPr>
          <p:nvPr>
            <p:ph type="sldNum" idx="12"/>
          </p:nvPr>
        </p:nvSpPr>
        <p:spPr>
          <a:xfrm>
            <a:off x="314572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850" tIns="216350" rIns="432850" bIns="2163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 rot="5400000">
            <a:off x="24448276" y="15580891"/>
            <a:ext cx="39323399" cy="118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 rot="5400000">
            <a:off x="657195" y="3821791"/>
            <a:ext cx="39323399" cy="353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206500" algn="l" rtl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chemeClr val="dk1"/>
              </a:buClr>
              <a:buSzPts val="15400"/>
              <a:buFont typeface="Arial"/>
              <a:buChar char="•"/>
              <a:defRPr sz="15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541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Char char="–"/>
              <a:defRPr sz="1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5885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500"/>
              <a:buFont typeface="Arial"/>
              <a:buChar char="•"/>
              <a:defRPr sz="1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3820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–"/>
              <a:defRPr sz="9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3820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»"/>
              <a:defRPr sz="9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Shape 191"/>
          <p:cNvSpPr txBox="1">
            <a:spLocks noGrp="1"/>
          </p:cNvSpPr>
          <p:nvPr>
            <p:ph type="dt" idx="10"/>
          </p:nvPr>
        </p:nvSpPr>
        <p:spPr>
          <a:xfrm>
            <a:off x="21964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2" name="Shape 192"/>
          <p:cNvSpPr txBox="1">
            <a:spLocks noGrp="1"/>
          </p:cNvSpPr>
          <p:nvPr>
            <p:ph type="ftr" idx="11"/>
          </p:nvPr>
        </p:nvSpPr>
        <p:spPr>
          <a:xfrm>
            <a:off x="14998066" y="29980891"/>
            <a:ext cx="13894499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sldNum" idx="12"/>
          </p:nvPr>
        </p:nvSpPr>
        <p:spPr>
          <a:xfrm>
            <a:off x="314572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850" tIns="216350" rIns="432850" bIns="2163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1496160" y="2848160"/>
            <a:ext cx="40899000" cy="3664800"/>
          </a:xfrm>
          <a:prstGeom prst="rect">
            <a:avLst/>
          </a:prstGeom>
        </p:spPr>
        <p:txBody>
          <a:bodyPr spcFirstLastPara="1" wrap="square" lIns="479525" tIns="479525" rIns="479525" bIns="4795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1496160" y="7375840"/>
            <a:ext cx="40899000" cy="21864900"/>
          </a:xfrm>
          <a:prstGeom prst="rect">
            <a:avLst/>
          </a:prstGeom>
        </p:spPr>
        <p:txBody>
          <a:bodyPr spcFirstLastPara="1" wrap="square" lIns="479525" tIns="479525" rIns="479525" bIns="479525" anchor="t" anchorCtr="0"/>
          <a:lstStyle>
            <a:lvl1pPr marL="457200" lvl="0" indent="-838200">
              <a:spcBef>
                <a:spcPts val="0"/>
              </a:spcBef>
              <a:spcAft>
                <a:spcPts val="0"/>
              </a:spcAft>
              <a:buSzPts val="9600"/>
              <a:buChar char="●"/>
              <a:defRPr/>
            </a:lvl1pPr>
            <a:lvl2pPr marL="914400" lvl="1" indent="-685800">
              <a:spcBef>
                <a:spcPts val="8600"/>
              </a:spcBef>
              <a:spcAft>
                <a:spcPts val="0"/>
              </a:spcAft>
              <a:buSzPts val="7200"/>
              <a:buChar char="○"/>
              <a:defRPr/>
            </a:lvl2pPr>
            <a:lvl3pPr marL="1371600" lvl="2" indent="-685800">
              <a:spcBef>
                <a:spcPts val="8600"/>
              </a:spcBef>
              <a:spcAft>
                <a:spcPts val="0"/>
              </a:spcAft>
              <a:buSzPts val="7200"/>
              <a:buChar char="■"/>
              <a:defRPr/>
            </a:lvl3pPr>
            <a:lvl4pPr marL="1828800" lvl="3" indent="-685800">
              <a:spcBef>
                <a:spcPts val="8600"/>
              </a:spcBef>
              <a:spcAft>
                <a:spcPts val="0"/>
              </a:spcAft>
              <a:buSzPts val="7200"/>
              <a:buChar char="●"/>
              <a:defRPr/>
            </a:lvl4pPr>
            <a:lvl5pPr marL="2286000" lvl="4" indent="-685800">
              <a:spcBef>
                <a:spcPts val="8600"/>
              </a:spcBef>
              <a:spcAft>
                <a:spcPts val="0"/>
              </a:spcAft>
              <a:buSzPts val="7200"/>
              <a:buChar char="○"/>
              <a:defRPr/>
            </a:lvl5pPr>
            <a:lvl6pPr marL="2743200" lvl="5" indent="-685800">
              <a:spcBef>
                <a:spcPts val="8600"/>
              </a:spcBef>
              <a:spcAft>
                <a:spcPts val="0"/>
              </a:spcAft>
              <a:buSzPts val="7200"/>
              <a:buChar char="■"/>
              <a:defRPr/>
            </a:lvl6pPr>
            <a:lvl7pPr marL="3200400" lvl="6" indent="-685800">
              <a:spcBef>
                <a:spcPts val="8600"/>
              </a:spcBef>
              <a:spcAft>
                <a:spcPts val="0"/>
              </a:spcAft>
              <a:buSzPts val="7200"/>
              <a:buChar char="●"/>
              <a:defRPr/>
            </a:lvl7pPr>
            <a:lvl8pPr marL="3657600" lvl="7" indent="-685800">
              <a:spcBef>
                <a:spcPts val="8600"/>
              </a:spcBef>
              <a:spcAft>
                <a:spcPts val="0"/>
              </a:spcAft>
              <a:buSzPts val="7200"/>
              <a:buChar char="○"/>
              <a:defRPr/>
            </a:lvl8pPr>
            <a:lvl9pPr marL="4114800" lvl="8" indent="-685800">
              <a:spcBef>
                <a:spcPts val="8600"/>
              </a:spcBef>
              <a:spcAft>
                <a:spcPts val="8600"/>
              </a:spcAft>
              <a:buSzPts val="72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1496160" y="2848160"/>
            <a:ext cx="40899000" cy="3664800"/>
          </a:xfrm>
          <a:prstGeom prst="rect">
            <a:avLst/>
          </a:prstGeom>
        </p:spPr>
        <p:txBody>
          <a:bodyPr spcFirstLastPara="1" wrap="square" lIns="479525" tIns="479525" rIns="479525" bIns="4795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1496160" y="7375840"/>
            <a:ext cx="19199400" cy="21864900"/>
          </a:xfrm>
          <a:prstGeom prst="rect">
            <a:avLst/>
          </a:prstGeom>
        </p:spPr>
        <p:txBody>
          <a:bodyPr spcFirstLastPara="1" wrap="square" lIns="479525" tIns="479525" rIns="479525" bIns="479525" anchor="t" anchorCtr="0"/>
          <a:lstStyle>
            <a:lvl1pPr marL="457200" lvl="0" indent="-685800">
              <a:spcBef>
                <a:spcPts val="0"/>
              </a:spcBef>
              <a:spcAft>
                <a:spcPts val="0"/>
              </a:spcAft>
              <a:buSzPts val="7200"/>
              <a:buChar char="●"/>
              <a:defRPr sz="7200"/>
            </a:lvl1pPr>
            <a:lvl2pPr marL="914400" lvl="1" indent="-622300">
              <a:spcBef>
                <a:spcPts val="8600"/>
              </a:spcBef>
              <a:spcAft>
                <a:spcPts val="0"/>
              </a:spcAft>
              <a:buSzPts val="6200"/>
              <a:buChar char="○"/>
              <a:defRPr sz="6200"/>
            </a:lvl2pPr>
            <a:lvl3pPr marL="1371600" lvl="2" indent="-622300">
              <a:spcBef>
                <a:spcPts val="8600"/>
              </a:spcBef>
              <a:spcAft>
                <a:spcPts val="0"/>
              </a:spcAft>
              <a:buSzPts val="6200"/>
              <a:buChar char="■"/>
              <a:defRPr sz="6200"/>
            </a:lvl3pPr>
            <a:lvl4pPr marL="1828800" lvl="3" indent="-622300">
              <a:spcBef>
                <a:spcPts val="8600"/>
              </a:spcBef>
              <a:spcAft>
                <a:spcPts val="0"/>
              </a:spcAft>
              <a:buSzPts val="6200"/>
              <a:buChar char="●"/>
              <a:defRPr sz="6200"/>
            </a:lvl4pPr>
            <a:lvl5pPr marL="2286000" lvl="4" indent="-622300">
              <a:spcBef>
                <a:spcPts val="8600"/>
              </a:spcBef>
              <a:spcAft>
                <a:spcPts val="0"/>
              </a:spcAft>
              <a:buSzPts val="6200"/>
              <a:buChar char="○"/>
              <a:defRPr sz="6200"/>
            </a:lvl5pPr>
            <a:lvl6pPr marL="2743200" lvl="5" indent="-622300">
              <a:spcBef>
                <a:spcPts val="8600"/>
              </a:spcBef>
              <a:spcAft>
                <a:spcPts val="0"/>
              </a:spcAft>
              <a:buSzPts val="6200"/>
              <a:buChar char="■"/>
              <a:defRPr sz="6200"/>
            </a:lvl6pPr>
            <a:lvl7pPr marL="3200400" lvl="6" indent="-622300">
              <a:spcBef>
                <a:spcPts val="8600"/>
              </a:spcBef>
              <a:spcAft>
                <a:spcPts val="0"/>
              </a:spcAft>
              <a:buSzPts val="6200"/>
              <a:buChar char="●"/>
              <a:defRPr sz="6200"/>
            </a:lvl7pPr>
            <a:lvl8pPr marL="3657600" lvl="7" indent="-622300">
              <a:spcBef>
                <a:spcPts val="8600"/>
              </a:spcBef>
              <a:spcAft>
                <a:spcPts val="0"/>
              </a:spcAft>
              <a:buSzPts val="6200"/>
              <a:buChar char="○"/>
              <a:defRPr sz="6200"/>
            </a:lvl8pPr>
            <a:lvl9pPr marL="4114800" lvl="8" indent="-622300">
              <a:spcBef>
                <a:spcPts val="8600"/>
              </a:spcBef>
              <a:spcAft>
                <a:spcPts val="8600"/>
              </a:spcAft>
              <a:buSzPts val="6200"/>
              <a:buChar char="■"/>
              <a:defRPr sz="6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23195520" y="7375840"/>
            <a:ext cx="19199400" cy="21864900"/>
          </a:xfrm>
          <a:prstGeom prst="rect">
            <a:avLst/>
          </a:prstGeom>
        </p:spPr>
        <p:txBody>
          <a:bodyPr spcFirstLastPara="1" wrap="square" lIns="479525" tIns="479525" rIns="479525" bIns="479525" anchor="t" anchorCtr="0"/>
          <a:lstStyle>
            <a:lvl1pPr marL="457200" lvl="0" indent="-685800">
              <a:spcBef>
                <a:spcPts val="0"/>
              </a:spcBef>
              <a:spcAft>
                <a:spcPts val="0"/>
              </a:spcAft>
              <a:buSzPts val="7200"/>
              <a:buChar char="●"/>
              <a:defRPr sz="7200"/>
            </a:lvl1pPr>
            <a:lvl2pPr marL="914400" lvl="1" indent="-622300">
              <a:spcBef>
                <a:spcPts val="8600"/>
              </a:spcBef>
              <a:spcAft>
                <a:spcPts val="0"/>
              </a:spcAft>
              <a:buSzPts val="6200"/>
              <a:buChar char="○"/>
              <a:defRPr sz="6200"/>
            </a:lvl2pPr>
            <a:lvl3pPr marL="1371600" lvl="2" indent="-622300">
              <a:spcBef>
                <a:spcPts val="8600"/>
              </a:spcBef>
              <a:spcAft>
                <a:spcPts val="0"/>
              </a:spcAft>
              <a:buSzPts val="6200"/>
              <a:buChar char="■"/>
              <a:defRPr sz="6200"/>
            </a:lvl3pPr>
            <a:lvl4pPr marL="1828800" lvl="3" indent="-622300">
              <a:spcBef>
                <a:spcPts val="8600"/>
              </a:spcBef>
              <a:spcAft>
                <a:spcPts val="0"/>
              </a:spcAft>
              <a:buSzPts val="6200"/>
              <a:buChar char="●"/>
              <a:defRPr sz="6200"/>
            </a:lvl4pPr>
            <a:lvl5pPr marL="2286000" lvl="4" indent="-622300">
              <a:spcBef>
                <a:spcPts val="8600"/>
              </a:spcBef>
              <a:spcAft>
                <a:spcPts val="0"/>
              </a:spcAft>
              <a:buSzPts val="6200"/>
              <a:buChar char="○"/>
              <a:defRPr sz="6200"/>
            </a:lvl5pPr>
            <a:lvl6pPr marL="2743200" lvl="5" indent="-622300">
              <a:spcBef>
                <a:spcPts val="8600"/>
              </a:spcBef>
              <a:spcAft>
                <a:spcPts val="0"/>
              </a:spcAft>
              <a:buSzPts val="6200"/>
              <a:buChar char="■"/>
              <a:defRPr sz="6200"/>
            </a:lvl6pPr>
            <a:lvl7pPr marL="3200400" lvl="6" indent="-622300">
              <a:spcBef>
                <a:spcPts val="8600"/>
              </a:spcBef>
              <a:spcAft>
                <a:spcPts val="0"/>
              </a:spcAft>
              <a:buSzPts val="6200"/>
              <a:buChar char="●"/>
              <a:defRPr sz="6200"/>
            </a:lvl7pPr>
            <a:lvl8pPr marL="3657600" lvl="7" indent="-622300">
              <a:spcBef>
                <a:spcPts val="8600"/>
              </a:spcBef>
              <a:spcAft>
                <a:spcPts val="0"/>
              </a:spcAft>
              <a:buSzPts val="6200"/>
              <a:buChar char="○"/>
              <a:defRPr sz="6200"/>
            </a:lvl8pPr>
            <a:lvl9pPr marL="4114800" lvl="8" indent="-622300">
              <a:spcBef>
                <a:spcPts val="8600"/>
              </a:spcBef>
              <a:spcAft>
                <a:spcPts val="8600"/>
              </a:spcAft>
              <a:buSzPts val="6200"/>
              <a:buChar char="■"/>
              <a:defRPr sz="6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496160" y="2848160"/>
            <a:ext cx="40899000" cy="3664800"/>
          </a:xfrm>
          <a:prstGeom prst="rect">
            <a:avLst/>
          </a:prstGeom>
        </p:spPr>
        <p:txBody>
          <a:bodyPr spcFirstLastPara="1" wrap="square" lIns="479525" tIns="479525" rIns="479525" bIns="4795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9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1496160" y="3555840"/>
            <a:ext cx="13478400" cy="4836900"/>
          </a:xfrm>
          <a:prstGeom prst="rect">
            <a:avLst/>
          </a:prstGeom>
        </p:spPr>
        <p:txBody>
          <a:bodyPr spcFirstLastPara="1" wrap="square" lIns="479525" tIns="479525" rIns="479525" bIns="4795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2pPr>
            <a:lvl3pPr lvl="2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3pPr>
            <a:lvl4pPr lvl="3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4pPr>
            <a:lvl5pPr lvl="4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5pPr>
            <a:lvl6pPr lvl="5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6pPr>
            <a:lvl7pPr lvl="6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7pPr>
            <a:lvl8pPr lvl="7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8pPr>
            <a:lvl9pPr lvl="8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1496160" y="8893440"/>
            <a:ext cx="13478400" cy="20348700"/>
          </a:xfrm>
          <a:prstGeom prst="rect">
            <a:avLst/>
          </a:prstGeom>
        </p:spPr>
        <p:txBody>
          <a:bodyPr spcFirstLastPara="1" wrap="square" lIns="479525" tIns="479525" rIns="479525" bIns="479525" anchor="t" anchorCtr="0"/>
          <a:lstStyle>
            <a:lvl1pPr marL="457200" lvl="0" indent="-622300">
              <a:spcBef>
                <a:spcPts val="0"/>
              </a:spcBef>
              <a:spcAft>
                <a:spcPts val="0"/>
              </a:spcAft>
              <a:buSzPts val="6200"/>
              <a:buChar char="●"/>
              <a:defRPr sz="6200"/>
            </a:lvl1pPr>
            <a:lvl2pPr marL="914400" lvl="1" indent="-622300">
              <a:spcBef>
                <a:spcPts val="8600"/>
              </a:spcBef>
              <a:spcAft>
                <a:spcPts val="0"/>
              </a:spcAft>
              <a:buSzPts val="6200"/>
              <a:buChar char="○"/>
              <a:defRPr sz="6200"/>
            </a:lvl2pPr>
            <a:lvl3pPr marL="1371600" lvl="2" indent="-622300">
              <a:spcBef>
                <a:spcPts val="8600"/>
              </a:spcBef>
              <a:spcAft>
                <a:spcPts val="0"/>
              </a:spcAft>
              <a:buSzPts val="6200"/>
              <a:buChar char="■"/>
              <a:defRPr sz="6200"/>
            </a:lvl3pPr>
            <a:lvl4pPr marL="1828800" lvl="3" indent="-622300">
              <a:spcBef>
                <a:spcPts val="8600"/>
              </a:spcBef>
              <a:spcAft>
                <a:spcPts val="0"/>
              </a:spcAft>
              <a:buSzPts val="6200"/>
              <a:buChar char="●"/>
              <a:defRPr sz="6200"/>
            </a:lvl4pPr>
            <a:lvl5pPr marL="2286000" lvl="4" indent="-622300">
              <a:spcBef>
                <a:spcPts val="8600"/>
              </a:spcBef>
              <a:spcAft>
                <a:spcPts val="0"/>
              </a:spcAft>
              <a:buSzPts val="6200"/>
              <a:buChar char="○"/>
              <a:defRPr sz="6200"/>
            </a:lvl5pPr>
            <a:lvl6pPr marL="2743200" lvl="5" indent="-622300">
              <a:spcBef>
                <a:spcPts val="8600"/>
              </a:spcBef>
              <a:spcAft>
                <a:spcPts val="0"/>
              </a:spcAft>
              <a:buSzPts val="6200"/>
              <a:buChar char="■"/>
              <a:defRPr sz="6200"/>
            </a:lvl6pPr>
            <a:lvl7pPr marL="3200400" lvl="6" indent="-622300">
              <a:spcBef>
                <a:spcPts val="8600"/>
              </a:spcBef>
              <a:spcAft>
                <a:spcPts val="0"/>
              </a:spcAft>
              <a:buSzPts val="6200"/>
              <a:buChar char="●"/>
              <a:defRPr sz="6200"/>
            </a:lvl7pPr>
            <a:lvl8pPr marL="3657600" lvl="7" indent="-622300">
              <a:spcBef>
                <a:spcPts val="8600"/>
              </a:spcBef>
              <a:spcAft>
                <a:spcPts val="0"/>
              </a:spcAft>
              <a:buSzPts val="6200"/>
              <a:buChar char="○"/>
              <a:defRPr sz="6200"/>
            </a:lvl8pPr>
            <a:lvl9pPr marL="4114800" lvl="8" indent="-622300">
              <a:spcBef>
                <a:spcPts val="8600"/>
              </a:spcBef>
              <a:spcAft>
                <a:spcPts val="8600"/>
              </a:spcAft>
              <a:buSzPts val="6200"/>
              <a:buChar char="■"/>
              <a:defRPr sz="6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2353200" y="2880960"/>
            <a:ext cx="30565500" cy="261807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1pPr>
            <a:lvl2pPr lvl="1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2pPr>
            <a:lvl3pPr lvl="2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3pPr>
            <a:lvl4pPr lvl="3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4pPr>
            <a:lvl5pPr lvl="4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5pPr>
            <a:lvl6pPr lvl="5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6pPr>
            <a:lvl7pPr lvl="6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7pPr>
            <a:lvl8pPr lvl="7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8pPr>
            <a:lvl9pPr lvl="8">
              <a:spcBef>
                <a:spcPts val="0"/>
              </a:spcBef>
              <a:spcAft>
                <a:spcPts val="0"/>
              </a:spcAft>
              <a:buSzPts val="25400"/>
              <a:buNone/>
              <a:defRPr sz="25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21945600" y="-800"/>
            <a:ext cx="21945600" cy="32918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479525" tIns="479525" rIns="479525" bIns="4795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274400" y="7892320"/>
            <a:ext cx="19416900" cy="9486600"/>
          </a:xfrm>
          <a:prstGeom prst="rect">
            <a:avLst/>
          </a:prstGeom>
        </p:spPr>
        <p:txBody>
          <a:bodyPr spcFirstLastPara="1" wrap="square" lIns="479525" tIns="479525" rIns="479525" bIns="4795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22100"/>
              <a:buNone/>
              <a:defRPr sz="2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2100"/>
              <a:buNone/>
              <a:defRPr sz="2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2100"/>
              <a:buNone/>
              <a:defRPr sz="2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2100"/>
              <a:buNone/>
              <a:defRPr sz="2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2100"/>
              <a:buNone/>
              <a:defRPr sz="2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2100"/>
              <a:buNone/>
              <a:defRPr sz="2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2100"/>
              <a:buNone/>
              <a:defRPr sz="2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2100"/>
              <a:buNone/>
              <a:defRPr sz="2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2100"/>
              <a:buNone/>
              <a:defRPr sz="221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1274400" y="17939680"/>
            <a:ext cx="19416900" cy="7904100"/>
          </a:xfrm>
          <a:prstGeom prst="rect">
            <a:avLst/>
          </a:prstGeom>
        </p:spPr>
        <p:txBody>
          <a:bodyPr spcFirstLastPara="1" wrap="square" lIns="479525" tIns="479525" rIns="479525" bIns="4795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23709600" y="4634080"/>
            <a:ext cx="18417600" cy="236490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/>
          <a:lstStyle>
            <a:lvl1pPr marL="457200" lvl="0" indent="-838200">
              <a:spcBef>
                <a:spcPts val="0"/>
              </a:spcBef>
              <a:spcAft>
                <a:spcPts val="0"/>
              </a:spcAft>
              <a:buSzPts val="9600"/>
              <a:buChar char="●"/>
              <a:defRPr/>
            </a:lvl1pPr>
            <a:lvl2pPr marL="914400" lvl="1" indent="-685800">
              <a:spcBef>
                <a:spcPts val="8600"/>
              </a:spcBef>
              <a:spcAft>
                <a:spcPts val="0"/>
              </a:spcAft>
              <a:buSzPts val="7200"/>
              <a:buChar char="○"/>
              <a:defRPr/>
            </a:lvl2pPr>
            <a:lvl3pPr marL="1371600" lvl="2" indent="-685800">
              <a:spcBef>
                <a:spcPts val="8600"/>
              </a:spcBef>
              <a:spcAft>
                <a:spcPts val="0"/>
              </a:spcAft>
              <a:buSzPts val="7200"/>
              <a:buChar char="■"/>
              <a:defRPr/>
            </a:lvl3pPr>
            <a:lvl4pPr marL="1828800" lvl="3" indent="-685800">
              <a:spcBef>
                <a:spcPts val="8600"/>
              </a:spcBef>
              <a:spcAft>
                <a:spcPts val="0"/>
              </a:spcAft>
              <a:buSzPts val="7200"/>
              <a:buChar char="●"/>
              <a:defRPr/>
            </a:lvl4pPr>
            <a:lvl5pPr marL="2286000" lvl="4" indent="-685800">
              <a:spcBef>
                <a:spcPts val="8600"/>
              </a:spcBef>
              <a:spcAft>
                <a:spcPts val="0"/>
              </a:spcAft>
              <a:buSzPts val="7200"/>
              <a:buChar char="○"/>
              <a:defRPr/>
            </a:lvl5pPr>
            <a:lvl6pPr marL="2743200" lvl="5" indent="-685800">
              <a:spcBef>
                <a:spcPts val="8600"/>
              </a:spcBef>
              <a:spcAft>
                <a:spcPts val="0"/>
              </a:spcAft>
              <a:buSzPts val="7200"/>
              <a:buChar char="■"/>
              <a:defRPr/>
            </a:lvl6pPr>
            <a:lvl7pPr marL="3200400" lvl="6" indent="-685800">
              <a:spcBef>
                <a:spcPts val="8600"/>
              </a:spcBef>
              <a:spcAft>
                <a:spcPts val="0"/>
              </a:spcAft>
              <a:buSzPts val="7200"/>
              <a:buChar char="●"/>
              <a:defRPr/>
            </a:lvl7pPr>
            <a:lvl8pPr marL="3657600" lvl="7" indent="-685800">
              <a:spcBef>
                <a:spcPts val="8600"/>
              </a:spcBef>
              <a:spcAft>
                <a:spcPts val="0"/>
              </a:spcAft>
              <a:buSzPts val="7200"/>
              <a:buChar char="○"/>
              <a:defRPr/>
            </a:lvl8pPr>
            <a:lvl9pPr marL="4114800" lvl="8" indent="-685800">
              <a:spcBef>
                <a:spcPts val="8600"/>
              </a:spcBef>
              <a:spcAft>
                <a:spcPts val="8600"/>
              </a:spcAft>
              <a:buSzPts val="72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1496160" y="27075680"/>
            <a:ext cx="28794300" cy="38721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496160" y="2848160"/>
            <a:ext cx="40899000" cy="36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79525" tIns="479525" rIns="479525" bIns="4795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900"/>
              <a:buNone/>
              <a:defRPr sz="14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496160" y="7375840"/>
            <a:ext cx="40899000" cy="218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79525" tIns="479525" rIns="479525" bIns="479525" anchor="t" anchorCtr="0"/>
          <a:lstStyle>
            <a:lvl1pPr marL="457200" lvl="0" indent="-838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Char char="●"/>
              <a:defRPr sz="9600">
                <a:solidFill>
                  <a:schemeClr val="dk2"/>
                </a:solidFill>
              </a:defRPr>
            </a:lvl1pPr>
            <a:lvl2pPr marL="914400" lvl="1" indent="-685800">
              <a:lnSpc>
                <a:spcPct val="115000"/>
              </a:lnSpc>
              <a:spcBef>
                <a:spcPts val="8600"/>
              </a:spcBef>
              <a:spcAft>
                <a:spcPts val="0"/>
              </a:spcAft>
              <a:buClr>
                <a:schemeClr val="dk2"/>
              </a:buClr>
              <a:buSzPts val="7200"/>
              <a:buChar char="○"/>
              <a:defRPr sz="7200">
                <a:solidFill>
                  <a:schemeClr val="dk2"/>
                </a:solidFill>
              </a:defRPr>
            </a:lvl2pPr>
            <a:lvl3pPr marL="1371600" lvl="2" indent="-685800">
              <a:lnSpc>
                <a:spcPct val="115000"/>
              </a:lnSpc>
              <a:spcBef>
                <a:spcPts val="8600"/>
              </a:spcBef>
              <a:spcAft>
                <a:spcPts val="0"/>
              </a:spcAft>
              <a:buClr>
                <a:schemeClr val="dk2"/>
              </a:buClr>
              <a:buSzPts val="7200"/>
              <a:buChar char="■"/>
              <a:defRPr sz="7200">
                <a:solidFill>
                  <a:schemeClr val="dk2"/>
                </a:solidFill>
              </a:defRPr>
            </a:lvl3pPr>
            <a:lvl4pPr marL="1828800" lvl="3" indent="-685800">
              <a:lnSpc>
                <a:spcPct val="115000"/>
              </a:lnSpc>
              <a:spcBef>
                <a:spcPts val="8600"/>
              </a:spcBef>
              <a:spcAft>
                <a:spcPts val="0"/>
              </a:spcAft>
              <a:buClr>
                <a:schemeClr val="dk2"/>
              </a:buClr>
              <a:buSzPts val="7200"/>
              <a:buChar char="●"/>
              <a:defRPr sz="7200">
                <a:solidFill>
                  <a:schemeClr val="dk2"/>
                </a:solidFill>
              </a:defRPr>
            </a:lvl4pPr>
            <a:lvl5pPr marL="2286000" lvl="4" indent="-685800">
              <a:lnSpc>
                <a:spcPct val="115000"/>
              </a:lnSpc>
              <a:spcBef>
                <a:spcPts val="8600"/>
              </a:spcBef>
              <a:spcAft>
                <a:spcPts val="0"/>
              </a:spcAft>
              <a:buClr>
                <a:schemeClr val="dk2"/>
              </a:buClr>
              <a:buSzPts val="7200"/>
              <a:buChar char="○"/>
              <a:defRPr sz="7200">
                <a:solidFill>
                  <a:schemeClr val="dk2"/>
                </a:solidFill>
              </a:defRPr>
            </a:lvl5pPr>
            <a:lvl6pPr marL="2743200" lvl="5" indent="-685800">
              <a:lnSpc>
                <a:spcPct val="115000"/>
              </a:lnSpc>
              <a:spcBef>
                <a:spcPts val="8600"/>
              </a:spcBef>
              <a:spcAft>
                <a:spcPts val="0"/>
              </a:spcAft>
              <a:buClr>
                <a:schemeClr val="dk2"/>
              </a:buClr>
              <a:buSzPts val="7200"/>
              <a:buChar char="■"/>
              <a:defRPr sz="7200">
                <a:solidFill>
                  <a:schemeClr val="dk2"/>
                </a:solidFill>
              </a:defRPr>
            </a:lvl6pPr>
            <a:lvl7pPr marL="3200400" lvl="6" indent="-685800">
              <a:lnSpc>
                <a:spcPct val="115000"/>
              </a:lnSpc>
              <a:spcBef>
                <a:spcPts val="8600"/>
              </a:spcBef>
              <a:spcAft>
                <a:spcPts val="0"/>
              </a:spcAft>
              <a:buClr>
                <a:schemeClr val="dk2"/>
              </a:buClr>
              <a:buSzPts val="7200"/>
              <a:buChar char="●"/>
              <a:defRPr sz="7200">
                <a:solidFill>
                  <a:schemeClr val="dk2"/>
                </a:solidFill>
              </a:defRPr>
            </a:lvl7pPr>
            <a:lvl8pPr marL="3657600" lvl="7" indent="-685800">
              <a:lnSpc>
                <a:spcPct val="115000"/>
              </a:lnSpc>
              <a:spcBef>
                <a:spcPts val="8600"/>
              </a:spcBef>
              <a:spcAft>
                <a:spcPts val="0"/>
              </a:spcAft>
              <a:buClr>
                <a:schemeClr val="dk2"/>
              </a:buClr>
              <a:buSzPts val="7200"/>
              <a:buChar char="○"/>
              <a:defRPr sz="7200">
                <a:solidFill>
                  <a:schemeClr val="dk2"/>
                </a:solidFill>
              </a:defRPr>
            </a:lvl8pPr>
            <a:lvl9pPr marL="4114800" lvl="8" indent="-685800">
              <a:lnSpc>
                <a:spcPct val="115000"/>
              </a:lnSpc>
              <a:spcBef>
                <a:spcPts val="8600"/>
              </a:spcBef>
              <a:spcAft>
                <a:spcPts val="8600"/>
              </a:spcAft>
              <a:buClr>
                <a:schemeClr val="dk2"/>
              </a:buClr>
              <a:buSzPts val="7200"/>
              <a:buChar char="■"/>
              <a:defRPr sz="7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0667798" y="29844588"/>
            <a:ext cx="2633700" cy="25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79525" tIns="479525" rIns="479525" bIns="479525" anchor="ctr" anchorCtr="0">
            <a:noAutofit/>
          </a:bodyPr>
          <a:lstStyle>
            <a:lvl1pPr lvl="0" algn="r">
              <a:buNone/>
              <a:defRPr sz="5300">
                <a:solidFill>
                  <a:schemeClr val="dk2"/>
                </a:solidFill>
              </a:defRPr>
            </a:lvl1pPr>
            <a:lvl2pPr lvl="1" algn="r">
              <a:buNone/>
              <a:defRPr sz="5300">
                <a:solidFill>
                  <a:schemeClr val="dk2"/>
                </a:solidFill>
              </a:defRPr>
            </a:lvl2pPr>
            <a:lvl3pPr lvl="2" algn="r">
              <a:buNone/>
              <a:defRPr sz="5300">
                <a:solidFill>
                  <a:schemeClr val="dk2"/>
                </a:solidFill>
              </a:defRPr>
            </a:lvl3pPr>
            <a:lvl4pPr lvl="3" algn="r">
              <a:buNone/>
              <a:defRPr sz="5300">
                <a:solidFill>
                  <a:schemeClr val="dk2"/>
                </a:solidFill>
              </a:defRPr>
            </a:lvl4pPr>
            <a:lvl5pPr lvl="4" algn="r">
              <a:buNone/>
              <a:defRPr sz="5300">
                <a:solidFill>
                  <a:schemeClr val="dk2"/>
                </a:solidFill>
              </a:defRPr>
            </a:lvl5pPr>
            <a:lvl6pPr lvl="5" algn="r">
              <a:buNone/>
              <a:defRPr sz="5300">
                <a:solidFill>
                  <a:schemeClr val="dk2"/>
                </a:solidFill>
              </a:defRPr>
            </a:lvl6pPr>
            <a:lvl7pPr lvl="6" algn="r">
              <a:buNone/>
              <a:defRPr sz="5300">
                <a:solidFill>
                  <a:schemeClr val="dk2"/>
                </a:solidFill>
              </a:defRPr>
            </a:lvl7pPr>
            <a:lvl8pPr lvl="7" algn="r">
              <a:buNone/>
              <a:defRPr sz="5300">
                <a:solidFill>
                  <a:schemeClr val="dk2"/>
                </a:solidFill>
              </a:defRPr>
            </a:lvl8pPr>
            <a:lvl9pPr lvl="8" algn="r">
              <a:buNone/>
              <a:defRPr sz="53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2196466" y="1318260"/>
            <a:ext cx="39497701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2196466" y="7677150"/>
            <a:ext cx="39497701" cy="2173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206500" algn="l" rtl="0">
              <a:lnSpc>
                <a:spcPct val="100000"/>
              </a:lnSpc>
              <a:spcBef>
                <a:spcPts val="2900"/>
              </a:spcBef>
              <a:spcAft>
                <a:spcPts val="0"/>
              </a:spcAft>
              <a:buClr>
                <a:schemeClr val="dk1"/>
              </a:buClr>
              <a:buSzPts val="15400"/>
              <a:buFont typeface="Arial"/>
              <a:buChar char="•"/>
              <a:defRPr sz="15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541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Char char="–"/>
              <a:defRPr sz="1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95885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1500"/>
              <a:buFont typeface="Arial"/>
              <a:buChar char="•"/>
              <a:defRPr sz="1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83820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–"/>
              <a:defRPr sz="9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838200" algn="l" rtl="0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»"/>
              <a:defRPr sz="9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102235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2500"/>
              <a:buFont typeface="Arial"/>
              <a:buChar char="»"/>
              <a:defRPr sz="1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dt" idx="10"/>
          </p:nvPr>
        </p:nvSpPr>
        <p:spPr>
          <a:xfrm>
            <a:off x="21964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ftr" idx="11"/>
          </p:nvPr>
        </p:nvSpPr>
        <p:spPr>
          <a:xfrm>
            <a:off x="14998066" y="29980891"/>
            <a:ext cx="13894499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31457266" y="29980891"/>
            <a:ext cx="10236900" cy="22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850" tIns="216350" rIns="432850" bIns="2163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Arial"/>
              <a:buNone/>
              <a:defRPr sz="6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hyperlink" Target="mailto:erinbuchanan@missouristate.edu" TargetMode="External"/><Relationship Id="rId7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s://osf.io/52mqw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12135475" y="5402476"/>
            <a:ext cx="31176693" cy="10431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84125" tIns="42125" rIns="84125" bIns="42125" anchor="t" anchorCtr="0">
            <a:noAutofit/>
          </a:bodyPr>
          <a:lstStyle/>
          <a:p>
            <a:pPr marL="3048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rgbClr val="7E414F"/>
                </a:solidFill>
                <a:latin typeface="Arial Black"/>
                <a:ea typeface="Arial Black"/>
                <a:cs typeface="Arial Black"/>
                <a:sym typeface="Arial Black"/>
              </a:rPr>
              <a:t>RESULTS</a:t>
            </a:r>
            <a:endParaRPr sz="4300" b="1" i="0" u="none" strike="noStrike" cap="none" dirty="0">
              <a:solidFill>
                <a:srgbClr val="7E414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rgbClr val="7E414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  <a:p>
            <a:pPr marL="241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Shape 216"/>
          <p:cNvSpPr txBox="1"/>
          <p:nvPr/>
        </p:nvSpPr>
        <p:spPr>
          <a:xfrm>
            <a:off x="423746" y="9247786"/>
            <a:ext cx="11137410" cy="1887001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7075" tIns="48475" rIns="97075" bIns="484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rgbClr val="7E414F"/>
                </a:solidFill>
                <a:latin typeface="Arial Black"/>
                <a:ea typeface="Arial Black"/>
                <a:cs typeface="Arial Black"/>
                <a:sym typeface="Arial Black"/>
              </a:rPr>
              <a:t>METHODS</a:t>
            </a:r>
            <a:endParaRPr sz="4800" b="1" i="0" u="none" strike="noStrike" cap="none" dirty="0">
              <a:solidFill>
                <a:srgbClr val="7E414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200" b="1" i="0" u="none" strike="noStrike" cap="none" dirty="0">
                <a:solidFill>
                  <a:schemeClr val="dk1"/>
                </a:solidFill>
                <a:sym typeface="Arial"/>
              </a:rPr>
              <a:t>Fields</a:t>
            </a:r>
            <a:endParaRPr sz="3200" b="1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The topic list was created to capture large fields of psychology with small overlaps (i.e. cognition and neuropsychology) while avoiding specific subfields of topics (i.e. cognition, perception, and memory).</a:t>
            </a:r>
            <a:endParaRPr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lang="en" sz="3200" b="1" i="0" u="none" strike="noStrike" cap="none" dirty="0">
                <a:solidFill>
                  <a:schemeClr val="dk1"/>
                </a:solidFill>
                <a:sym typeface="Arial"/>
              </a:rPr>
              <a:t>Journals</a:t>
            </a:r>
            <a:endParaRPr sz="3200" b="1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Two journals from each field were selected based on the following criteria: (1) high impact factors, (2) impact factors over </a:t>
            </a:r>
            <a:r>
              <a:rPr lang="en" sz="3200" dirty="0" smtClean="0">
                <a:solidFill>
                  <a:schemeClr val="dk1"/>
                </a:solidFill>
              </a:rPr>
              <a:t>a minimum of one</a:t>
            </a:r>
            <a:r>
              <a:rPr lang="en" sz="3200" b="0" i="0" u="none" strike="noStrike" cap="none" dirty="0" smtClean="0">
                <a:solidFill>
                  <a:schemeClr val="dk1"/>
                </a:solidFill>
                <a:sym typeface="Arial"/>
              </a:rPr>
              <a:t>, </a:t>
            </a: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(3) a mix of publishers if possible and, (4) availability due to university resources.</a:t>
            </a:r>
            <a:endParaRPr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 b="1" i="0" u="none" strike="noStrike" cap="none" dirty="0">
                <a:solidFill>
                  <a:schemeClr val="dk1"/>
                </a:solidFill>
                <a:sym typeface="Arial"/>
              </a:rPr>
              <a:t>Articles</a:t>
            </a: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Fifty articles from each journal were examined for data analysis, twenty-five from </a:t>
            </a:r>
            <a:r>
              <a:rPr lang="en" sz="3200" b="0" i="0" u="none" strike="noStrike" cap="none" dirty="0" smtClean="0">
                <a:solidFill>
                  <a:schemeClr val="dk1"/>
                </a:solidFill>
                <a:sym typeface="Arial"/>
              </a:rPr>
              <a:t>2012 </a:t>
            </a: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and twenty-five from 2017. Data collection of articles started at the last volume publication from 2012 and 2017 </a:t>
            </a:r>
            <a:r>
              <a:rPr lang="en" sz="3200" b="0" i="0" u="none" strike="noStrike" cap="none" dirty="0" smtClean="0">
                <a:solidFill>
                  <a:schemeClr val="dk1"/>
                </a:solidFill>
                <a:sym typeface="Arial"/>
              </a:rPr>
              <a:t>and </a:t>
            </a: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progressed backwards until twenty-five articles had been found. We excluded online first publications </a:t>
            </a:r>
            <a:r>
              <a:rPr lang="en" sz="3200" b="0" i="0" u="none" strike="noStrike" cap="none" dirty="0" smtClean="0">
                <a:solidFill>
                  <a:schemeClr val="dk1"/>
                </a:solidFill>
                <a:sym typeface="Arial"/>
              </a:rPr>
              <a:t>to </a:t>
            </a: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ensure time for errata and retraction of articles. Articles were included if they met the following criteria: (1) included data analyses</a:t>
            </a:r>
            <a:r>
              <a:rPr lang="en-US" sz="3200" dirty="0">
                <a:solidFill>
                  <a:schemeClr val="dk1"/>
                </a:solidFill>
              </a:rPr>
              <a:t> and</a:t>
            </a: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 (2) included multiple participants or data-points.</a:t>
            </a:r>
            <a:endParaRPr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 b="1" i="0" u="none" strike="noStrike" cap="none" dirty="0">
                <a:solidFill>
                  <a:schemeClr val="dk1"/>
                </a:solidFill>
                <a:sym typeface="Arial"/>
              </a:rPr>
              <a:t>Data Analysis</a:t>
            </a:r>
            <a:endParaRPr sz="3200" b="1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800"/>
              <a:buFont typeface="Arial"/>
              <a:buNone/>
            </a:pP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All articles from the different topic areas were coded by </a:t>
            </a:r>
            <a:r>
              <a:rPr lang="en-US" sz="3200" b="0" i="0" u="none" strike="noStrike" cap="none" dirty="0">
                <a:solidFill>
                  <a:schemeClr val="dk1"/>
                </a:solidFill>
                <a:sym typeface="Arial"/>
              </a:rPr>
              <a:t>experiment for the following</a:t>
            </a: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: </a:t>
            </a:r>
            <a:endParaRPr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AutoNum type="arabicParenR"/>
            </a:pP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Types of analysis</a:t>
            </a:r>
            <a:endParaRPr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AutoNum type="arabicParenR"/>
            </a:pP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Type of outliers mentions: </a:t>
            </a:r>
            <a:endParaRPr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AutoNum type="romanLcParenR"/>
            </a:pP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Statistical reason – </a:t>
            </a:r>
            <a:r>
              <a:rPr lang="en-US" sz="3200" b="0" i="0" u="none" strike="noStrike" cap="none" dirty="0">
                <a:solidFill>
                  <a:schemeClr val="dk1"/>
                </a:solidFill>
                <a:sym typeface="Arial"/>
              </a:rPr>
              <a:t>used numbers to define odd or deviant behavior in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sym typeface="Arial"/>
              </a:rPr>
              <a:t>responding, such </a:t>
            </a:r>
            <a:r>
              <a:rPr lang="en-US" sz="3200" b="0" i="0" u="none" strike="noStrike" cap="none" dirty="0">
                <a:solidFill>
                  <a:schemeClr val="dk1"/>
                </a:solidFill>
                <a:sym typeface="Arial"/>
              </a:rPr>
              <a:t>as </a:t>
            </a:r>
            <a:r>
              <a:rPr lang="en-US" sz="3200" b="0" i="1" u="none" strike="noStrike" cap="none" dirty="0">
                <a:solidFill>
                  <a:schemeClr val="dk1"/>
                </a:solidFill>
                <a:sym typeface="Arial"/>
              </a:rPr>
              <a:t>z</a:t>
            </a:r>
            <a:r>
              <a:rPr lang="en-US" sz="3200" b="0" i="0" u="none" strike="noStrike" cap="none" dirty="0">
                <a:solidFill>
                  <a:schemeClr val="dk1"/>
                </a:solidFill>
                <a:sym typeface="Arial"/>
              </a:rPr>
              <a:t>-score or </a:t>
            </a:r>
            <a:r>
              <a:rPr lang="en-US" sz="3200" b="0" i="0" u="none" strike="noStrike" cap="none" dirty="0" err="1">
                <a:solidFill>
                  <a:schemeClr val="dk1"/>
                </a:solidFill>
                <a:sym typeface="Arial"/>
              </a:rPr>
              <a:t>Mahalanobis</a:t>
            </a:r>
            <a:r>
              <a:rPr lang="en-US" sz="3200" b="0" i="0" u="none" strike="noStrike" cap="none" dirty="0">
                <a:solidFill>
                  <a:schemeClr val="dk1"/>
                </a:solidFill>
                <a:sym typeface="Arial"/>
              </a:rPr>
              <a:t> distance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sym typeface="Arial"/>
              </a:rPr>
              <a:t>scores.</a:t>
            </a:r>
            <a:endParaRPr lang="en"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AutoNum type="romanLcParenR"/>
            </a:pPr>
            <a:r>
              <a:rPr lang="en-US" sz="3200" b="0" i="0" u="none" strike="noStrike" cap="none" dirty="0">
                <a:solidFill>
                  <a:schemeClr val="dk1"/>
                </a:solidFill>
                <a:sym typeface="Arial"/>
              </a:rPr>
              <a:t>P</a:t>
            </a: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articipant </a:t>
            </a:r>
            <a:r>
              <a:rPr lang="en-US" sz="3200" b="0" i="0" u="none" strike="noStrike" cap="none" dirty="0">
                <a:solidFill>
                  <a:schemeClr val="dk1"/>
                </a:solidFill>
                <a:sym typeface="Arial"/>
              </a:rPr>
              <a:t>error – failed attention checks, did not follow instructions, unable to use data because of participant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sym typeface="Arial"/>
              </a:rPr>
              <a:t>problems.</a:t>
            </a:r>
            <a:endParaRPr lang="en-US" sz="3200" b="0" i="0" u="none" strike="noStrike" cap="none" dirty="0">
              <a:solidFill>
                <a:schemeClr val="dk1"/>
              </a:solidFill>
              <a:sym typeface="Arial"/>
            </a:endParaRPr>
          </a:p>
          <a:p>
            <a:pPr marL="1371600" marR="0" lvl="2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AutoNum type="romanLcParenR"/>
            </a:pPr>
            <a:r>
              <a:rPr lang="en-US" sz="3200" b="0" i="0" u="none" strike="noStrike" cap="none" dirty="0">
                <a:solidFill>
                  <a:schemeClr val="dk1"/>
                </a:solidFill>
                <a:sym typeface="Arial"/>
              </a:rPr>
              <a:t>Unusable data – inside knowledge of the study or experimenter/technological problems.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8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endParaRPr sz="29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Shape 217"/>
          <p:cNvSpPr/>
          <p:nvPr/>
        </p:nvSpPr>
        <p:spPr>
          <a:xfrm>
            <a:off x="420640" y="28300113"/>
            <a:ext cx="11140516" cy="450647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84125" tIns="42125" rIns="84125" bIns="42125" anchor="t" anchorCtr="0">
            <a:noAutofit/>
          </a:bodyPr>
          <a:lstStyle/>
          <a:p>
            <a:pPr marL="3048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" sz="4800" b="0" i="0" u="none" strike="noStrike" cap="none" dirty="0">
                <a:solidFill>
                  <a:srgbClr val="7E414F"/>
                </a:solidFill>
                <a:latin typeface="Arial Black"/>
                <a:ea typeface="Arial Black"/>
                <a:cs typeface="Arial Black"/>
                <a:sym typeface="Arial Black"/>
              </a:rPr>
              <a:t>CONTACT INFORMATION</a:t>
            </a:r>
          </a:p>
          <a:p>
            <a:pPr marL="304800" marR="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r>
              <a:rPr lang="en-US" sz="3200" dirty="0"/>
              <a:t>Dr. Erin M. Buchanan, </a:t>
            </a:r>
            <a:r>
              <a:rPr lang="en-US" sz="3200" dirty="0">
                <a:hlinkClick r:id="rId3"/>
              </a:rPr>
              <a:t>erinbuchanan@missouristate.edu</a:t>
            </a:r>
            <a:endParaRPr lang="en-US" sz="3200" dirty="0"/>
          </a:p>
          <a:p>
            <a:pPr marL="304800" lvl="0" indent="-304800">
              <a:buSzPts val="4300"/>
            </a:pPr>
            <a:r>
              <a:rPr lang="en-US" sz="3200" dirty="0">
                <a:hlinkClick r:id="rId4"/>
              </a:rPr>
              <a:t>https://osf.io/52mqw/</a:t>
            </a:r>
            <a:r>
              <a:rPr lang="en-US" sz="3200" dirty="0"/>
              <a:t> </a:t>
            </a:r>
          </a:p>
          <a:p>
            <a:pPr marL="304800" marR="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None/>
            </a:pPr>
            <a:endParaRPr sz="1400" b="0" i="0" u="none" strike="noStrike" cap="none" dirty="0">
              <a:solidFill>
                <a:srgbClr val="7E414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Shape 218"/>
          <p:cNvSpPr txBox="1"/>
          <p:nvPr/>
        </p:nvSpPr>
        <p:spPr>
          <a:xfrm>
            <a:off x="423746" y="5402475"/>
            <a:ext cx="11137410" cy="360280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7075" tIns="48475" rIns="97075" bIns="484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rgbClr val="7E414F"/>
                </a:solidFill>
                <a:latin typeface="Arial Black"/>
                <a:ea typeface="Arial Black"/>
                <a:cs typeface="Arial Black"/>
                <a:sym typeface="Arial Black"/>
              </a:rPr>
              <a:t>ABSTRACT</a:t>
            </a:r>
            <a:endParaRPr sz="4800" b="0" i="0" u="none" strike="noStrike" cap="none" dirty="0">
              <a:solidFill>
                <a:srgbClr val="7E414F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This study examined the impact of the growth of the Open Science Framework on report rates and transparent descriptions of outlier analyses in </a:t>
            </a:r>
            <a:r>
              <a:rPr lang="en" sz="3200" b="0" i="0" u="none" strike="noStrike" cap="none" dirty="0" smtClean="0">
                <a:solidFill>
                  <a:schemeClr val="dk1"/>
                </a:solidFill>
                <a:sym typeface="Arial"/>
              </a:rPr>
              <a:t>studies, as the importance </a:t>
            </a:r>
            <a:r>
              <a:rPr lang="en" sz="3200" b="0" i="0" u="none" strike="noStrike" cap="none" dirty="0">
                <a:solidFill>
                  <a:schemeClr val="dk1"/>
                </a:solidFill>
                <a:sym typeface="Arial"/>
              </a:rPr>
              <a:t>of understanding the data manipulation in a study is crucial to creating reproducible science.</a:t>
            </a:r>
            <a:endParaRPr sz="32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423745" y="394682"/>
            <a:ext cx="42976796" cy="4492526"/>
          </a:xfrm>
          <a:prstGeom prst="rect">
            <a:avLst/>
          </a:prstGeom>
          <a:solidFill>
            <a:srgbClr val="702C3C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Shape 2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31350" y="1426632"/>
            <a:ext cx="10366477" cy="255366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/>
          <p:nvPr/>
        </p:nvSpPr>
        <p:spPr>
          <a:xfrm>
            <a:off x="8164287" y="1179005"/>
            <a:ext cx="30240514" cy="2923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0" i="0" u="none" strike="noStrike" cap="none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Outrageous Observations: </a:t>
            </a:r>
          </a:p>
          <a:p>
            <a:pPr lvl="0" algn="ctr"/>
            <a:r>
              <a:rPr lang="en" sz="6000" b="0" i="0" u="none" strike="noStrike" cap="none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The Redheaded Stepchild </a:t>
            </a:r>
            <a:r>
              <a:rPr lang="en" sz="6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of </a:t>
            </a:r>
            <a:r>
              <a:rPr lang="en-US" sz="6000" b="0" i="0" u="none" strike="noStrike" cap="none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Data Analysis</a:t>
            </a:r>
            <a:endParaRPr lang="en-US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Erin M. Buchanan, K.D. Valentine, Arielle Cunningham, Tabetha </a:t>
            </a: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Hopke</a:t>
            </a:r>
            <a:r>
              <a:rPr lang="en-US" sz="32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Addie </a:t>
            </a:r>
            <a:r>
              <a:rPr lang="en-US" sz="32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Wikowsky</a:t>
            </a:r>
            <a:r>
              <a:rPr lang="en-US" sz="3200" dirty="0">
                <a:solidFill>
                  <a:schemeClr val="lt1"/>
                </a:solidFill>
              </a:rPr>
              <a:t>, &amp; Haley Wilson</a:t>
            </a:r>
            <a:endParaRPr sz="3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Shape 226"/>
          <p:cNvSpPr txBox="1"/>
          <p:nvPr/>
        </p:nvSpPr>
        <p:spPr>
          <a:xfrm>
            <a:off x="37917748" y="701893"/>
            <a:ext cx="5407800" cy="38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Ψ</a:t>
            </a:r>
            <a:endParaRPr sz="13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Department of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Psychology</a:t>
            </a:r>
            <a:endParaRPr dirty="0"/>
          </a:p>
        </p:txBody>
      </p:sp>
      <p:sp>
        <p:nvSpPr>
          <p:cNvPr id="227" name="Shape 227"/>
          <p:cNvSpPr txBox="1"/>
          <p:nvPr/>
        </p:nvSpPr>
        <p:spPr>
          <a:xfrm>
            <a:off x="29826823" y="23990226"/>
            <a:ext cx="13573721" cy="733076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0" i="0" u="none" strike="noStrike" cap="none" dirty="0">
                <a:solidFill>
                  <a:srgbClr val="7E414F"/>
                </a:solidFill>
                <a:latin typeface="Arial Black"/>
                <a:ea typeface="Arial Black"/>
                <a:cs typeface="Arial Black"/>
                <a:sym typeface="Arial Black"/>
              </a:rPr>
              <a:t>DISCUSSION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0" i="0" u="none" strike="noStrike" cap="none" dirty="0">
                <a:solidFill>
                  <a:srgbClr val="000000"/>
                </a:solidFill>
                <a:sym typeface="Arial"/>
              </a:rPr>
              <a:t>Overall, reporting of outliers increased in most fields of psychology between 2012 and 2017. Reporting </a:t>
            </a:r>
            <a:r>
              <a:rPr lang="en" sz="3200" b="0" i="0" u="none" strike="noStrike" cap="none" dirty="0" smtClean="0">
                <a:solidFill>
                  <a:srgbClr val="000000"/>
                </a:solidFill>
                <a:sym typeface="Arial"/>
              </a:rPr>
              <a:t>of outliers also </a:t>
            </a:r>
            <a:r>
              <a:rPr lang="en" sz="3200" b="0" i="0" u="none" strike="noStrike" cap="none" dirty="0">
                <a:solidFill>
                  <a:srgbClr val="000000"/>
                </a:solidFill>
                <a:sym typeface="Arial"/>
              </a:rPr>
              <a:t>increased </a:t>
            </a:r>
            <a:r>
              <a:rPr lang="en" sz="3200" b="0" i="0" u="none" strike="noStrike" cap="none" dirty="0" smtClean="0">
                <a:solidFill>
                  <a:srgbClr val="000000"/>
                </a:solidFill>
                <a:sym typeface="Arial"/>
              </a:rPr>
              <a:t>(on average) for </a:t>
            </a:r>
            <a:r>
              <a:rPr lang="en" sz="3200" b="0" i="0" u="none" strike="noStrike" cap="none" dirty="0">
                <a:solidFill>
                  <a:srgbClr val="000000"/>
                </a:solidFill>
                <a:sym typeface="Arial"/>
              </a:rPr>
              <a:t>all types of analysis. </a:t>
            </a:r>
            <a:endParaRPr sz="32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 dirty="0">
              <a:solidFill>
                <a:srgbClr val="000000"/>
              </a:solidFill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0" i="0" u="none" strike="noStrike" cap="none" dirty="0">
                <a:solidFill>
                  <a:srgbClr val="000000"/>
                </a:solidFill>
                <a:sym typeface="Arial"/>
              </a:rPr>
              <a:t>The </a:t>
            </a:r>
            <a:r>
              <a:rPr lang="en-US" sz="3200" b="0" i="0" u="none" strike="noStrike" cap="none" dirty="0">
                <a:solidFill>
                  <a:srgbClr val="000000"/>
                </a:solidFill>
                <a:sym typeface="Arial"/>
              </a:rPr>
              <a:t>largest</a:t>
            </a:r>
            <a:r>
              <a:rPr lang="en" sz="3200" b="0" i="0" u="none" strike="noStrike" cap="none" dirty="0">
                <a:solidFill>
                  <a:srgbClr val="000000"/>
                </a:solidFill>
                <a:sym typeface="Arial"/>
              </a:rPr>
              <a:t> improvements were in the cognitive and social fields. Th</a:t>
            </a:r>
            <a:r>
              <a:rPr lang="en-US" sz="3200" b="0" i="0" u="none" strike="noStrike" cap="none" dirty="0">
                <a:solidFill>
                  <a:srgbClr val="000000"/>
                </a:solidFill>
                <a:sym typeface="Arial"/>
              </a:rPr>
              <a:t>ese results</a:t>
            </a:r>
            <a:r>
              <a:rPr lang="en" sz="3200" b="0" i="0" u="none" strike="noStrike" cap="none" dirty="0">
                <a:solidFill>
                  <a:srgbClr val="000000"/>
                </a:solidFill>
                <a:sym typeface="Arial"/>
              </a:rPr>
              <a:t> may have been motivated by the replication crisis experienced most strongly within these </a:t>
            </a:r>
            <a:r>
              <a:rPr lang="en" sz="3200" b="0" i="0" u="none" strike="noStrike" cap="none" dirty="0" smtClean="0">
                <a:solidFill>
                  <a:srgbClr val="000000"/>
                </a:solidFill>
                <a:sym typeface="Arial"/>
              </a:rPr>
              <a:t>branches, </a:t>
            </a:r>
            <a:r>
              <a:rPr lang="en-US" sz="3200" b="0" i="0" u="none" strike="noStrike" cap="none" dirty="0">
                <a:solidFill>
                  <a:srgbClr val="000000"/>
                </a:solidFill>
                <a:sym typeface="Arial"/>
              </a:rPr>
              <a:t>and the publication of the Reproducibility Project.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Overall, we see a similar split on the reasons outliers are excluded, most often as a statistical cut off score or a participant error. Most commonly, participants were screened for paying attention and following instructions, while statistical reasons included </a:t>
            </a:r>
            <a:r>
              <a:rPr lang="en-US" sz="3200" i="1" dirty="0" smtClean="0"/>
              <a:t>z </a:t>
            </a:r>
            <a:r>
              <a:rPr lang="en-US" sz="3200" dirty="0"/>
              <a:t>and </a:t>
            </a:r>
            <a:r>
              <a:rPr lang="en-US" sz="3200" dirty="0" err="1"/>
              <a:t>Mahalanobis</a:t>
            </a:r>
            <a:r>
              <a:rPr lang="en-US" sz="3200" dirty="0"/>
              <a:t> cut off scores. </a:t>
            </a:r>
            <a:endParaRPr sz="32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420639" y="32080894"/>
            <a:ext cx="43002208" cy="368235"/>
          </a:xfrm>
          <a:prstGeom prst="rect">
            <a:avLst/>
          </a:prstGeom>
          <a:solidFill>
            <a:srgbClr val="7E414F"/>
          </a:solidFill>
          <a:ln w="25400" cap="flat" cmpd="sng">
            <a:solidFill>
              <a:srgbClr val="7E41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908410-9785-41C7-BDF1-7AC957F7B9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5784" y="29803193"/>
            <a:ext cx="3657607" cy="1920244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DA151B9-C718-44EF-935B-2F531975B9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291223"/>
              </p:ext>
            </p:extLst>
          </p:nvPr>
        </p:nvGraphicFramePr>
        <p:xfrm>
          <a:off x="29826823" y="6752830"/>
          <a:ext cx="13485346" cy="748905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3563201">
                  <a:extLst>
                    <a:ext uri="{9D8B030D-6E8A-4147-A177-3AD203B41FA5}">
                      <a16:colId xmlns:a16="http://schemas.microsoft.com/office/drawing/2014/main" val="3297480019"/>
                    </a:ext>
                  </a:extLst>
                </a:gridCol>
                <a:gridCol w="3563201">
                  <a:extLst>
                    <a:ext uri="{9D8B030D-6E8A-4147-A177-3AD203B41FA5}">
                      <a16:colId xmlns:a16="http://schemas.microsoft.com/office/drawing/2014/main" val="3455213099"/>
                    </a:ext>
                  </a:extLst>
                </a:gridCol>
                <a:gridCol w="3179472">
                  <a:extLst>
                    <a:ext uri="{9D8B030D-6E8A-4147-A177-3AD203B41FA5}">
                      <a16:colId xmlns:a16="http://schemas.microsoft.com/office/drawing/2014/main" val="1691043363"/>
                    </a:ext>
                  </a:extLst>
                </a:gridCol>
                <a:gridCol w="3179472">
                  <a:extLst>
                    <a:ext uri="{9D8B030D-6E8A-4147-A177-3AD203B41FA5}">
                      <a16:colId xmlns:a16="http://schemas.microsoft.com/office/drawing/2014/main" val="2400588683"/>
                    </a:ext>
                  </a:extLst>
                </a:gridCol>
              </a:tblGrid>
              <a:tr h="62013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1" u="none" strike="noStrike" dirty="0">
                          <a:effectLst/>
                        </a:rPr>
                        <a:t>Field</a:t>
                      </a:r>
                      <a:endParaRPr lang="en-US" sz="3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b="1" u="none" strike="noStrike" dirty="0">
                          <a:effectLst/>
                        </a:rPr>
                        <a:t>Effect Size </a:t>
                      </a:r>
                    </a:p>
                    <a:p>
                      <a:pPr algn="ctr" fontAlgn="b"/>
                      <a:r>
                        <a:rPr lang="en-US" sz="3000" b="1" u="none" strike="noStrike" dirty="0">
                          <a:effectLst/>
                        </a:rPr>
                        <a:t>Change (</a:t>
                      </a:r>
                      <a:r>
                        <a:rPr lang="en-US" sz="3000" b="1" i="1" u="none" strike="noStrike" dirty="0">
                          <a:effectLst/>
                        </a:rPr>
                        <a:t>d</a:t>
                      </a:r>
                      <a:r>
                        <a:rPr lang="en-US" sz="3000" b="1" u="none" strike="noStrike" dirty="0">
                          <a:effectLst/>
                        </a:rPr>
                        <a:t>) </a:t>
                      </a:r>
                      <a:endParaRPr lang="en-US" sz="3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b="1" u="none" strike="noStrike" dirty="0">
                          <a:effectLst/>
                        </a:rPr>
                        <a:t>Experiments 2012</a:t>
                      </a:r>
                      <a:endParaRPr lang="en-US" sz="3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b="1" u="none" strike="noStrike" dirty="0">
                          <a:effectLst/>
                        </a:rPr>
                        <a:t>Experiments 2017</a:t>
                      </a:r>
                      <a:endParaRPr lang="en-US" sz="3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251966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 dirty="0">
                          <a:effectLst/>
                        </a:rPr>
                        <a:t>Clinical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</a:rPr>
                        <a:t>0.26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</a:rPr>
                        <a:t>54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>
                          <a:effectLst/>
                        </a:rPr>
                        <a:t>50</a:t>
                      </a:r>
                      <a:endParaRPr lang="en-US" sz="3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793357210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 dirty="0">
                          <a:effectLst/>
                        </a:rPr>
                        <a:t>Cognitive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</a:rPr>
                        <a:t>2.93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</a:rPr>
                        <a:t>164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</a:rPr>
                        <a:t>135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302795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Counseling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>
                          <a:effectLst/>
                          <a:latin typeface="+mj-lt"/>
                        </a:rPr>
                        <a:t>1.66</a:t>
                      </a:r>
                      <a:endParaRPr lang="en-US" sz="30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56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>
                          <a:effectLst/>
                          <a:latin typeface="+mj-lt"/>
                        </a:rPr>
                        <a:t>57</a:t>
                      </a:r>
                      <a:endParaRPr lang="en-US" sz="30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112640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Developmental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1.48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70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71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023439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Educational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>
                          <a:effectLst/>
                          <a:latin typeface="+mj-lt"/>
                        </a:rPr>
                        <a:t>0.48</a:t>
                      </a:r>
                      <a:endParaRPr lang="en-US" sz="30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56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>
                          <a:effectLst/>
                          <a:latin typeface="+mj-lt"/>
                        </a:rPr>
                        <a:t>58</a:t>
                      </a:r>
                      <a:endParaRPr lang="en-US" sz="30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55967461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Environmental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0.00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58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58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0228164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>
                          <a:effectLst/>
                          <a:latin typeface="+mj-lt"/>
                        </a:rPr>
                        <a:t>Forensics</a:t>
                      </a:r>
                      <a:endParaRPr lang="en-US" sz="30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2.56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62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70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9134506"/>
                  </a:ext>
                </a:extLst>
              </a:tr>
              <a:tr h="932816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Industrial </a:t>
                      </a:r>
                    </a:p>
                    <a:p>
                      <a:pPr algn="l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Organizational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2.79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104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124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3430675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Methods</a:t>
                      </a: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0.41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66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60</a:t>
                      </a:r>
                    </a:p>
                  </a:txBody>
                  <a:tcPr marL="6350" marR="6350" marT="635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3306387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Neuropsychology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1.60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59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56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568529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Overview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0.11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114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132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0357668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Social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6.64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164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231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3130303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Sports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0.75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58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000" u="none" strike="noStrike" dirty="0">
                          <a:effectLst/>
                          <a:latin typeface="+mj-lt"/>
                        </a:rPr>
                        <a:t>57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4330036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C842D98-E6E1-487E-8CD5-8B299AC410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2436506"/>
              </p:ext>
            </p:extLst>
          </p:nvPr>
        </p:nvGraphicFramePr>
        <p:xfrm>
          <a:off x="29826823" y="14942563"/>
          <a:ext cx="13333989" cy="8947628"/>
        </p:xfrm>
        <a:graphic>
          <a:graphicData uri="http://schemas.openxmlformats.org/drawingml/2006/table">
            <a:tbl>
              <a:tblPr/>
              <a:tblGrid>
                <a:gridCol w="4319461">
                  <a:extLst>
                    <a:ext uri="{9D8B030D-6E8A-4147-A177-3AD203B41FA5}">
                      <a16:colId xmlns:a16="http://schemas.microsoft.com/office/drawing/2014/main" val="3479733919"/>
                    </a:ext>
                  </a:extLst>
                </a:gridCol>
                <a:gridCol w="1439821">
                  <a:extLst>
                    <a:ext uri="{9D8B030D-6E8A-4147-A177-3AD203B41FA5}">
                      <a16:colId xmlns:a16="http://schemas.microsoft.com/office/drawing/2014/main" val="297846577"/>
                    </a:ext>
                  </a:extLst>
                </a:gridCol>
                <a:gridCol w="1439821">
                  <a:extLst>
                    <a:ext uri="{9D8B030D-6E8A-4147-A177-3AD203B41FA5}">
                      <a16:colId xmlns:a16="http://schemas.microsoft.com/office/drawing/2014/main" val="345135657"/>
                    </a:ext>
                  </a:extLst>
                </a:gridCol>
                <a:gridCol w="1627622">
                  <a:extLst>
                    <a:ext uri="{9D8B030D-6E8A-4147-A177-3AD203B41FA5}">
                      <a16:colId xmlns:a16="http://schemas.microsoft.com/office/drawing/2014/main" val="3042331891"/>
                    </a:ext>
                  </a:extLst>
                </a:gridCol>
                <a:gridCol w="1627622">
                  <a:extLst>
                    <a:ext uri="{9D8B030D-6E8A-4147-A177-3AD203B41FA5}">
                      <a16:colId xmlns:a16="http://schemas.microsoft.com/office/drawing/2014/main" val="351998477"/>
                    </a:ext>
                  </a:extLst>
                </a:gridCol>
                <a:gridCol w="1439821">
                  <a:extLst>
                    <a:ext uri="{9D8B030D-6E8A-4147-A177-3AD203B41FA5}">
                      <a16:colId xmlns:a16="http://schemas.microsoft.com/office/drawing/2014/main" val="1309100586"/>
                    </a:ext>
                  </a:extLst>
                </a:gridCol>
                <a:gridCol w="1439821">
                  <a:extLst>
                    <a:ext uri="{9D8B030D-6E8A-4147-A177-3AD203B41FA5}">
                      <a16:colId xmlns:a16="http://schemas.microsoft.com/office/drawing/2014/main" val="1084348091"/>
                    </a:ext>
                  </a:extLst>
                </a:gridCol>
              </a:tblGrid>
              <a:tr h="6417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Field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3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Participant Error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Statistical Reason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Unusable </a:t>
                      </a:r>
                    </a:p>
                    <a:p>
                      <a:pPr algn="ctr" fontAlgn="ctr"/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Data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1747727"/>
                  </a:ext>
                </a:extLst>
              </a:tr>
              <a:tr h="353590">
                <a:tc>
                  <a:txBody>
                    <a:bodyPr/>
                    <a:lstStyle/>
                    <a:p>
                      <a:pPr algn="l" fontAlgn="t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Year</a:t>
                      </a:r>
                    </a:p>
                  </a:txBody>
                  <a:tcPr marL="6350" marR="6350" marT="635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2012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2017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2012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2017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2012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2017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960269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Clinical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33.33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83.33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5965262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Cognitive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50.98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67.16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64.71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46.27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3.92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3561956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Counseling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12.50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87.50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1858847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Developmental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71.43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61.90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35.71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42.86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607076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Educational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5794417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Environmental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42.86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28.57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28.57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71.43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28.57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1781268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Forensics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53.85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30.77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23.08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4827425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Industrial </a:t>
                      </a:r>
                    </a:p>
                    <a:p>
                      <a:pPr algn="l" fontAlgn="b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Organizational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82.61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8.70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13.04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2367504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Methods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33.33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42.86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88.89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772924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Neuropsychology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38.89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88.89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5017664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Overview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88.00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4898194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Social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37.50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76.92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37.18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18.75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6.41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761882"/>
                  </a:ext>
                </a:extLst>
              </a:tr>
              <a:tr h="481899">
                <a:tc>
                  <a:txBody>
                    <a:bodyPr/>
                    <a:lstStyle/>
                    <a:p>
                      <a:pPr algn="l" fontAlgn="b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Sports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42.86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42.86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14.29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2944732"/>
                  </a:ext>
                </a:extLst>
              </a:tr>
              <a:tr h="481899">
                <a:tc gridSpan="7">
                  <a:txBody>
                    <a:bodyPr/>
                    <a:lstStyle/>
                    <a:p>
                      <a:pPr algn="l" fontAlgn="b"/>
                      <a:r>
                        <a:rPr lang="en-US" sz="2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Note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 Each article could have multiple reasons for exclusion and therefore, these columns can add up to over 100%. </a:t>
                      </a:r>
                      <a:endParaRPr lang="en-US" sz="28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0868295"/>
                  </a:ext>
                </a:extLst>
              </a:tr>
            </a:tbl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:a16="http://schemas.microsoft.com/office/drawing/2014/main" id="{D8907FFD-6646-49AB-A946-FEE12FCFF0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22892" y="18718479"/>
            <a:ext cx="15849600" cy="11887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F9067AF-F57E-411F-94FA-2233DF58F93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22893" y="6216402"/>
            <a:ext cx="15849600" cy="118872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3320BB5-BEC5-4BF7-B91C-B0914316ACFB}"/>
              </a:ext>
            </a:extLst>
          </p:cNvPr>
          <p:cNvSpPr txBox="1"/>
          <p:nvPr/>
        </p:nvSpPr>
        <p:spPr>
          <a:xfrm>
            <a:off x="13022893" y="18026678"/>
            <a:ext cx="15849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Figure 1. </a:t>
            </a:r>
            <a:r>
              <a:rPr lang="en-US" sz="2800" dirty="0"/>
              <a:t>Percent of mentions for outliers by experiment with 95% confidence intervals. </a:t>
            </a:r>
            <a:endParaRPr lang="en-US" sz="2800" i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E440AC0-2B1B-443A-8B54-560EC63BDD6F}"/>
              </a:ext>
            </a:extLst>
          </p:cNvPr>
          <p:cNvSpPr txBox="1"/>
          <p:nvPr/>
        </p:nvSpPr>
        <p:spPr>
          <a:xfrm>
            <a:off x="13022892" y="30694426"/>
            <a:ext cx="1584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Figure 2. </a:t>
            </a:r>
            <a:r>
              <a:rPr lang="en-US" sz="2800" dirty="0"/>
              <a:t>Percent of mentions for outliers by analysis type with 95% confidence intervals. </a:t>
            </a:r>
            <a:endParaRPr lang="en-US" sz="2800" i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fault Desig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695</Words>
  <Application>Microsoft Office PowerPoint</Application>
  <PresentationFormat>Custom</PresentationFormat>
  <Paragraphs>210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Noto Sans Symbols</vt:lpstr>
      <vt:lpstr>Calibri</vt:lpstr>
      <vt:lpstr>Arial Black</vt:lpstr>
      <vt:lpstr>Times New Roman</vt:lpstr>
      <vt:lpstr>Arial</vt:lpstr>
      <vt:lpstr>Simple Light</vt:lpstr>
      <vt:lpstr>Default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Tabetha Hopke</dc:creator>
  <cp:lastModifiedBy>Tabetha Hopke</cp:lastModifiedBy>
  <cp:revision>22</cp:revision>
  <dcterms:modified xsi:type="dcterms:W3CDTF">2018-04-02T19:07:19Z</dcterms:modified>
</cp:coreProperties>
</file>